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995" y="1337945"/>
            <a:ext cx="5232400" cy="88900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61770" y="222694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13865</Words>
  <Application>WPS 演示</Application>
  <PresentationFormat>宽屏</PresentationFormat>
  <Paragraphs>864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700</cp:revision>
  <dcterms:created xsi:type="dcterms:W3CDTF">2023-03-09T06:25:39Z</dcterms:created>
  <dcterms:modified xsi:type="dcterms:W3CDTF">2023-03-09T06:25:39Z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